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5"/>
  </p:notesMasterIdLst>
  <p:sldIdLst>
    <p:sldId id="266" r:id="rId5"/>
    <p:sldId id="257" r:id="rId6"/>
    <p:sldId id="258" r:id="rId7"/>
    <p:sldId id="270" r:id="rId8"/>
    <p:sldId id="263" r:id="rId9"/>
    <p:sldId id="271" r:id="rId10"/>
    <p:sldId id="272" r:id="rId11"/>
    <p:sldId id="273" r:id="rId12"/>
    <p:sldId id="269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450C" panose="020B0506030303020204" charset="0"/>
      <p:regular r:id="rId20"/>
    </p:embeddedFont>
    <p:embeddedFont>
      <p:font typeface="SamsungOne 800C" panose="020B090603030302020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05.10.2022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155B7F-BD76-409E-92FF-080673FFF9A2}"/>
              </a:ext>
            </a:extLst>
          </p:cNvPr>
          <p:cNvSpPr txBox="1"/>
          <p:nvPr/>
        </p:nvSpPr>
        <p:spPr>
          <a:xfrm>
            <a:off x="366526" y="72136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chemeClr val="tx2"/>
                </a:solidFill>
                <a:effectLst/>
              </a:rPr>
              <a:t>Github</a:t>
            </a:r>
            <a:r>
              <a:rPr lang="en-US" b="0" i="0" dirty="0">
                <a:solidFill>
                  <a:schemeClr val="tx2"/>
                </a:solidFill>
                <a:effectLst/>
              </a:rPr>
              <a:t>: </a:t>
            </a:r>
            <a:r>
              <a:rPr lang="en-US" u="sng" dirty="0">
                <a:solidFill>
                  <a:schemeClr val="tx2"/>
                </a:solidFill>
              </a:rPr>
              <a:t>https://github.com/</a:t>
            </a:r>
          </a:p>
          <a:p>
            <a:endParaRPr lang="en-US" u="sng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Logic Test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b="1" dirty="0"/>
              <a:t>Проект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05.10.2022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281033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Logic Test</a:t>
            </a:r>
            <a:r>
              <a:rPr lang="ru-RU" sz="3600" dirty="0">
                <a:latin typeface="+mn-lt"/>
              </a:rPr>
              <a:t> – игра-головоломка, позволяющая снять напряжение и нагрузку, также развивая логику игрока.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05.10.2022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831153-FDB6-4765-AA6A-D52E6471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00" y="3175462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FireTam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465410"/>
            <a:ext cx="2448106" cy="33547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</a:rPr>
              <a:t>Технологии: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</a:rPr>
              <a:t>DrawView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Язык:</a:t>
            </a:r>
          </a:p>
          <a:p>
            <a:r>
              <a:rPr lang="en-US" sz="2400" dirty="0">
                <a:solidFill>
                  <a:schemeClr val="tx2"/>
                </a:solidFill>
              </a:rPr>
              <a:t>Java 100%</a:t>
            </a: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Назначение:</a:t>
            </a:r>
          </a:p>
          <a:p>
            <a:r>
              <a:rPr lang="ru-RU" sz="2400" dirty="0">
                <a:solidFill>
                  <a:schemeClr val="tx2"/>
                </a:solidFill>
              </a:rPr>
              <a:t>Развлекательное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024" y="962025"/>
            <a:ext cx="2654011" cy="265401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445" y="3395029"/>
            <a:ext cx="2808681" cy="283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36798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05.10.2022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Технологии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8C01A-14AF-441E-AC7C-29751EF6D82F}"/>
              </a:ext>
            </a:extLst>
          </p:cNvPr>
          <p:cNvSpPr txBox="1"/>
          <p:nvPr/>
        </p:nvSpPr>
        <p:spPr>
          <a:xfrm>
            <a:off x="825129" y="1536174"/>
            <a:ext cx="414443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В основной активности находится весь код игры, где происходят вычисления необходимых параметров и алгоритмы игры.</a:t>
            </a:r>
          </a:p>
          <a:p>
            <a:r>
              <a:rPr lang="ru-RU" sz="2400" dirty="0">
                <a:solidFill>
                  <a:schemeClr val="tx2"/>
                </a:solidFill>
              </a:rPr>
              <a:t>В стартовой активности располагаются кнопка начала игры.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1026" name="Picture 2" descr="https://sun9-87.userapi.com/impg/CzYyYkxlzPB4cCRnOgT4nSUMJgngnQ4MaOC4TA/0larzhqdaHc.jpg?size=948x1920&amp;quality=96&amp;sign=2480fed516c27483a113ccc9481074bd&amp;type=album">
            <a:extLst>
              <a:ext uri="{FF2B5EF4-FFF2-40B4-BE49-F238E27FC236}">
                <a16:creationId xmlns:a16="http://schemas.microsoft.com/office/drawing/2014/main" id="{709D3F4C-E6A0-4368-B690-449DA5BFC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843" y="1080740"/>
            <a:ext cx="2664410" cy="539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22.userapi.com/impg/q5sxqCgFJDywHeRJPd5Ic3ClAkk_ThNZJYU8PA/F1Kompq1tHQ.jpg?size=948x1920&amp;quality=96&amp;sign=6cab23d6e61cf083398779eb2a859421&amp;type=album">
            <a:extLst>
              <a:ext uri="{FF2B5EF4-FFF2-40B4-BE49-F238E27FC236}">
                <a16:creationId xmlns:a16="http://schemas.microsoft.com/office/drawing/2014/main" id="{3597C6AF-A1AE-498F-8540-9539C96F2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862" y="1080739"/>
            <a:ext cx="2664410" cy="539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классы и пакеты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838200" y="1264101"/>
            <a:ext cx="5404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/java/com/example/logic2/</a:t>
            </a:r>
            <a:r>
              <a:rPr lang="en-US" sz="2400" dirty="0" err="1">
                <a:solidFill>
                  <a:schemeClr val="tx2"/>
                </a:solidFill>
              </a:rPr>
              <a:t>GameActivity</a:t>
            </a:r>
            <a:endParaRPr lang="ru-RU" sz="2400" dirty="0">
              <a:solidFill>
                <a:schemeClr val="tx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28483" y="1741835"/>
            <a:ext cx="40959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/java/com/example/logic2/</a:t>
            </a:r>
            <a:r>
              <a:rPr lang="en-US" dirty="0" err="1">
                <a:solidFill>
                  <a:schemeClr val="tx2"/>
                </a:solidFill>
              </a:rPr>
              <a:t>MainActivity</a:t>
            </a:r>
            <a:endParaRPr lang="ru-RU" dirty="0">
              <a:solidFill>
                <a:schemeClr val="tx2"/>
              </a:solidFill>
            </a:endParaRP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45BD62-8902-4052-8869-D7E7EC9DB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73828"/>
            <a:ext cx="4382242" cy="145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40902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Классы элементов игры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6908E9-43D8-440D-B23D-F0E0A1447152}"/>
              </a:ext>
            </a:extLst>
          </p:cNvPr>
          <p:cNvSpPr txBox="1"/>
          <p:nvPr/>
        </p:nvSpPr>
        <p:spPr>
          <a:xfrm>
            <a:off x="1211179" y="1387642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/java/com/example/logic2/Elements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B11AD3-BFCF-4A75-B759-B825D59F1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178" y="1961147"/>
            <a:ext cx="3711271" cy="10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60834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Ресурсы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838200" y="1055802"/>
            <a:ext cx="1736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res</a:t>
            </a:r>
            <a:r>
              <a:rPr lang="en-US" sz="2400" dirty="0">
                <a:solidFill>
                  <a:schemeClr val="tx2"/>
                </a:solidFill>
              </a:rPr>
              <a:t>/</a:t>
            </a:r>
            <a:r>
              <a:rPr lang="en-US" sz="2400" dirty="0" err="1">
                <a:solidFill>
                  <a:schemeClr val="tx2"/>
                </a:solidFill>
              </a:rPr>
              <a:t>drawble</a:t>
            </a:r>
            <a:endParaRPr lang="ru-RU" sz="2400" dirty="0">
              <a:solidFill>
                <a:schemeClr val="tx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64376" y="1055801"/>
            <a:ext cx="1619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res/</a:t>
            </a:r>
            <a:r>
              <a:rPr lang="en-US" sz="2400" b="1" dirty="0">
                <a:solidFill>
                  <a:schemeClr val="tx2"/>
                </a:solidFill>
              </a:rPr>
              <a:t>layout</a:t>
            </a:r>
            <a:r>
              <a:rPr lang="en-US" sz="2400" dirty="0">
                <a:solidFill>
                  <a:schemeClr val="tx2"/>
                </a:solidFill>
              </a:rPr>
              <a:t>/</a:t>
            </a: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60FD4DC-1595-4405-AFB5-D07DFE5C0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9" y="1648676"/>
            <a:ext cx="3449378" cy="178032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BE1CDD-E26C-4C03-9E53-3EB18B204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747" y="1635680"/>
            <a:ext cx="4323771" cy="140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5003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05.10.2022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8734" y="1498661"/>
            <a:ext cx="475803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Увеличение количества уровней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Улучшение графической </a:t>
            </a:r>
            <a:r>
              <a:rPr lang="ru-RU" sz="2000" dirty="0" err="1">
                <a:solidFill>
                  <a:schemeClr val="tx2"/>
                </a:solidFill>
              </a:rPr>
              <a:t>состовляющей</a:t>
            </a:r>
            <a:r>
              <a:rPr lang="ru-RU" sz="2000" dirty="0">
                <a:solidFill>
                  <a:schemeClr val="tx2"/>
                </a:solidFill>
              </a:rPr>
              <a:t> игры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Добавление музыки</a:t>
            </a:r>
          </a:p>
        </p:txBody>
      </p:sp>
    </p:spTree>
    <p:extLst>
      <p:ext uri="{BB962C8B-B14F-4D97-AF65-F5344CB8AC3E}">
        <p14:creationId xmlns:p14="http://schemas.microsoft.com/office/powerpoint/2010/main" val="238675016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128</Words>
  <Application>Microsoft Office PowerPoint</Application>
  <PresentationFormat>Широкоэкранный</PresentationFormat>
  <Paragraphs>42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SamsungOne 450C</vt:lpstr>
      <vt:lpstr>Calibri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Logic Test</vt:lpstr>
      <vt:lpstr>Logic Test – игра-головоломка, позволяющая снять напряжение и нагрузку, также развивая логику игрока.</vt:lpstr>
      <vt:lpstr>FireTam</vt:lpstr>
      <vt:lpstr>Технологии</vt:lpstr>
      <vt:lpstr>Основные классы и пакеты</vt:lpstr>
      <vt:lpstr>Классы элементов игры</vt:lpstr>
      <vt:lpstr>Ресурсы</vt:lpstr>
      <vt:lpstr>Перспективы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Jura</cp:lastModifiedBy>
  <cp:revision>50</cp:revision>
  <dcterms:created xsi:type="dcterms:W3CDTF">2020-05-25T08:37:09Z</dcterms:created>
  <dcterms:modified xsi:type="dcterms:W3CDTF">2022-10-05T09:41:01Z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